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Default Extension="ppt" ContentType="application/vnd.ms-powerpoint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s/slide157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48.xml" ContentType="application/vnd.openxmlformats-officedocument.presentationml.slide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s/slide139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706" r:id="rId3"/>
    <p:sldMasterId id="2147483718" r:id="rId4"/>
    <p:sldMasterId id="2147483742" r:id="rId5"/>
    <p:sldMasterId id="2147483766" r:id="rId6"/>
    <p:sldMasterId id="2147483790" r:id="rId7"/>
    <p:sldMasterId id="2147484324" r:id="rId8"/>
    <p:sldMasterId id="2147484469" r:id="rId9"/>
    <p:sldMasterId id="2147484481" r:id="rId10"/>
    <p:sldMasterId id="2147484493" r:id="rId11"/>
    <p:sldMasterId id="2147484517" r:id="rId12"/>
    <p:sldMasterId id="2147484625" r:id="rId13"/>
    <p:sldMasterId id="2147484637" r:id="rId14"/>
    <p:sldMasterId id="2147484649" r:id="rId15"/>
    <p:sldMasterId id="2147484685" r:id="rId16"/>
  </p:sldMasterIdLst>
  <p:notesMasterIdLst>
    <p:notesMasterId r:id="rId183"/>
  </p:notesMasterIdLst>
  <p:handoutMasterIdLst>
    <p:handoutMasterId r:id="rId184"/>
  </p:handoutMasterIdLst>
  <p:sldIdLst>
    <p:sldId id="733" r:id="rId17"/>
    <p:sldId id="348" r:id="rId18"/>
    <p:sldId id="298" r:id="rId19"/>
    <p:sldId id="299" r:id="rId20"/>
    <p:sldId id="910" r:id="rId21"/>
    <p:sldId id="911" r:id="rId22"/>
    <p:sldId id="808" r:id="rId23"/>
    <p:sldId id="809" r:id="rId24"/>
    <p:sldId id="810" r:id="rId25"/>
    <p:sldId id="811" r:id="rId26"/>
    <p:sldId id="812" r:id="rId27"/>
    <p:sldId id="813" r:id="rId28"/>
    <p:sldId id="814" r:id="rId29"/>
    <p:sldId id="815" r:id="rId30"/>
    <p:sldId id="816" r:id="rId31"/>
    <p:sldId id="817" r:id="rId32"/>
    <p:sldId id="818" r:id="rId33"/>
    <p:sldId id="819" r:id="rId34"/>
    <p:sldId id="820" r:id="rId35"/>
    <p:sldId id="912" r:id="rId36"/>
    <p:sldId id="734" r:id="rId37"/>
    <p:sldId id="735" r:id="rId38"/>
    <p:sldId id="736" r:id="rId39"/>
    <p:sldId id="737" r:id="rId40"/>
    <p:sldId id="738" r:id="rId41"/>
    <p:sldId id="739" r:id="rId42"/>
    <p:sldId id="740" r:id="rId43"/>
    <p:sldId id="741" r:id="rId44"/>
    <p:sldId id="742" r:id="rId45"/>
    <p:sldId id="743" r:id="rId46"/>
    <p:sldId id="765" r:id="rId47"/>
    <p:sldId id="772" r:id="rId48"/>
    <p:sldId id="745" r:id="rId49"/>
    <p:sldId id="773" r:id="rId50"/>
    <p:sldId id="774" r:id="rId51"/>
    <p:sldId id="746" r:id="rId52"/>
    <p:sldId id="775" r:id="rId53"/>
    <p:sldId id="747" r:id="rId54"/>
    <p:sldId id="776" r:id="rId55"/>
    <p:sldId id="777" r:id="rId56"/>
    <p:sldId id="748" r:id="rId57"/>
    <p:sldId id="778" r:id="rId58"/>
    <p:sldId id="779" r:id="rId59"/>
    <p:sldId id="780" r:id="rId60"/>
    <p:sldId id="749" r:id="rId61"/>
    <p:sldId id="781" r:id="rId62"/>
    <p:sldId id="750" r:id="rId63"/>
    <p:sldId id="782" r:id="rId64"/>
    <p:sldId id="751" r:id="rId65"/>
    <p:sldId id="783" r:id="rId66"/>
    <p:sldId id="784" r:id="rId67"/>
    <p:sldId id="752" r:id="rId68"/>
    <p:sldId id="785" r:id="rId69"/>
    <p:sldId id="786" r:id="rId70"/>
    <p:sldId id="787" r:id="rId71"/>
    <p:sldId id="753" r:id="rId72"/>
    <p:sldId id="788" r:id="rId73"/>
    <p:sldId id="789" r:id="rId74"/>
    <p:sldId id="790" r:id="rId75"/>
    <p:sldId id="754" r:id="rId76"/>
    <p:sldId id="791" r:id="rId77"/>
    <p:sldId id="755" r:id="rId78"/>
    <p:sldId id="794" r:id="rId79"/>
    <p:sldId id="795" r:id="rId80"/>
    <p:sldId id="756" r:id="rId81"/>
    <p:sldId id="757" r:id="rId82"/>
    <p:sldId id="807" r:id="rId83"/>
    <p:sldId id="758" r:id="rId84"/>
    <p:sldId id="797" r:id="rId85"/>
    <p:sldId id="759" r:id="rId86"/>
    <p:sldId id="798" r:id="rId87"/>
    <p:sldId id="799" r:id="rId88"/>
    <p:sldId id="760" r:id="rId89"/>
    <p:sldId id="800" r:id="rId90"/>
    <p:sldId id="806" r:id="rId91"/>
    <p:sldId id="761" r:id="rId92"/>
    <p:sldId id="803" r:id="rId93"/>
    <p:sldId id="762" r:id="rId94"/>
    <p:sldId id="805" r:id="rId95"/>
    <p:sldId id="804" r:id="rId96"/>
    <p:sldId id="763" r:id="rId97"/>
    <p:sldId id="764" r:id="rId98"/>
    <p:sldId id="577" r:id="rId99"/>
    <p:sldId id="361" r:id="rId100"/>
    <p:sldId id="362" r:id="rId101"/>
    <p:sldId id="662" r:id="rId102"/>
    <p:sldId id="890" r:id="rId103"/>
    <p:sldId id="891" r:id="rId104"/>
    <p:sldId id="892" r:id="rId105"/>
    <p:sldId id="893" r:id="rId106"/>
    <p:sldId id="894" r:id="rId107"/>
    <p:sldId id="895" r:id="rId108"/>
    <p:sldId id="896" r:id="rId109"/>
    <p:sldId id="897" r:id="rId110"/>
    <p:sldId id="898" r:id="rId111"/>
    <p:sldId id="899" r:id="rId112"/>
    <p:sldId id="900" r:id="rId113"/>
    <p:sldId id="901" r:id="rId114"/>
    <p:sldId id="902" r:id="rId115"/>
    <p:sldId id="903" r:id="rId116"/>
    <p:sldId id="904" r:id="rId117"/>
    <p:sldId id="905" r:id="rId118"/>
    <p:sldId id="841" r:id="rId119"/>
    <p:sldId id="842" r:id="rId120"/>
    <p:sldId id="843" r:id="rId121"/>
    <p:sldId id="844" r:id="rId122"/>
    <p:sldId id="845" r:id="rId123"/>
    <p:sldId id="847" r:id="rId124"/>
    <p:sldId id="848" r:id="rId125"/>
    <p:sldId id="849" r:id="rId126"/>
    <p:sldId id="850" r:id="rId127"/>
    <p:sldId id="906" r:id="rId128"/>
    <p:sldId id="852" r:id="rId129"/>
    <p:sldId id="853" r:id="rId130"/>
    <p:sldId id="854" r:id="rId131"/>
    <p:sldId id="913" r:id="rId132"/>
    <p:sldId id="856" r:id="rId133"/>
    <p:sldId id="857" r:id="rId134"/>
    <p:sldId id="858" r:id="rId135"/>
    <p:sldId id="859" r:id="rId136"/>
    <p:sldId id="860" r:id="rId137"/>
    <p:sldId id="861" r:id="rId138"/>
    <p:sldId id="862" r:id="rId139"/>
    <p:sldId id="863" r:id="rId140"/>
    <p:sldId id="864" r:id="rId141"/>
    <p:sldId id="865" r:id="rId142"/>
    <p:sldId id="866" r:id="rId143"/>
    <p:sldId id="867" r:id="rId144"/>
    <p:sldId id="868" r:id="rId145"/>
    <p:sldId id="869" r:id="rId146"/>
    <p:sldId id="870" r:id="rId147"/>
    <p:sldId id="871" r:id="rId148"/>
    <p:sldId id="872" r:id="rId149"/>
    <p:sldId id="873" r:id="rId150"/>
    <p:sldId id="874" r:id="rId151"/>
    <p:sldId id="875" r:id="rId152"/>
    <p:sldId id="907" r:id="rId153"/>
    <p:sldId id="876" r:id="rId154"/>
    <p:sldId id="878" r:id="rId155"/>
    <p:sldId id="879" r:id="rId156"/>
    <p:sldId id="880" r:id="rId157"/>
    <p:sldId id="881" r:id="rId158"/>
    <p:sldId id="882" r:id="rId159"/>
    <p:sldId id="883" r:id="rId160"/>
    <p:sldId id="884" r:id="rId161"/>
    <p:sldId id="885" r:id="rId162"/>
    <p:sldId id="886" r:id="rId163"/>
    <p:sldId id="887" r:id="rId164"/>
    <p:sldId id="637" r:id="rId165"/>
    <p:sldId id="766" r:id="rId166"/>
    <p:sldId id="888" r:id="rId167"/>
    <p:sldId id="908" r:id="rId168"/>
    <p:sldId id="909" r:id="rId169"/>
    <p:sldId id="498" r:id="rId170"/>
    <p:sldId id="581" r:id="rId171"/>
    <p:sldId id="582" r:id="rId172"/>
    <p:sldId id="583" r:id="rId173"/>
    <p:sldId id="584" r:id="rId174"/>
    <p:sldId id="585" r:id="rId175"/>
    <p:sldId id="586" r:id="rId176"/>
    <p:sldId id="587" r:id="rId177"/>
    <p:sldId id="588" r:id="rId178"/>
    <p:sldId id="589" r:id="rId179"/>
    <p:sldId id="590" r:id="rId180"/>
    <p:sldId id="591" r:id="rId181"/>
    <p:sldId id="592" r:id="rId182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46606"/>
    <a:srgbClr val="00FF00"/>
    <a:srgbClr val="000000"/>
    <a:srgbClr val="FFFFFF"/>
    <a:srgbClr val="0000FF"/>
    <a:srgbClr val="FFFF99"/>
    <a:srgbClr val="00B0F0"/>
    <a:srgbClr val="F8F8F8"/>
    <a:srgbClr val="24B30A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 autoAdjust="0"/>
    <p:restoredTop sz="90929"/>
  </p:normalViewPr>
  <p:slideViewPr>
    <p:cSldViewPr>
      <p:cViewPr varScale="1">
        <p:scale>
          <a:sx n="69" d="100"/>
          <a:sy n="69" d="100"/>
        </p:scale>
        <p:origin x="-132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38" Type="http://schemas.openxmlformats.org/officeDocument/2006/relationships/slide" Target="slides/slide122.xml"/><Relationship Id="rId154" Type="http://schemas.openxmlformats.org/officeDocument/2006/relationships/slide" Target="slides/slide138.xml"/><Relationship Id="rId159" Type="http://schemas.openxmlformats.org/officeDocument/2006/relationships/slide" Target="slides/slide143.xml"/><Relationship Id="rId175" Type="http://schemas.openxmlformats.org/officeDocument/2006/relationships/slide" Target="slides/slide159.xml"/><Relationship Id="rId170" Type="http://schemas.openxmlformats.org/officeDocument/2006/relationships/slide" Target="slides/slide15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144" Type="http://schemas.openxmlformats.org/officeDocument/2006/relationships/slide" Target="slides/slide128.xml"/><Relationship Id="rId149" Type="http://schemas.openxmlformats.org/officeDocument/2006/relationships/slide" Target="slides/slide13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60" Type="http://schemas.openxmlformats.org/officeDocument/2006/relationships/slide" Target="slides/slide144.xml"/><Relationship Id="rId165" Type="http://schemas.openxmlformats.org/officeDocument/2006/relationships/slide" Target="slides/slide149.xml"/><Relationship Id="rId181" Type="http://schemas.openxmlformats.org/officeDocument/2006/relationships/slide" Target="slides/slide165.xml"/><Relationship Id="rId186" Type="http://schemas.openxmlformats.org/officeDocument/2006/relationships/viewProps" Target="viewProp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slide" Target="slides/slide12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50" Type="http://schemas.openxmlformats.org/officeDocument/2006/relationships/slide" Target="slides/slide134.xml"/><Relationship Id="rId155" Type="http://schemas.openxmlformats.org/officeDocument/2006/relationships/slide" Target="slides/slide139.xml"/><Relationship Id="rId171" Type="http://schemas.openxmlformats.org/officeDocument/2006/relationships/slide" Target="slides/slide155.xml"/><Relationship Id="rId176" Type="http://schemas.openxmlformats.org/officeDocument/2006/relationships/slide" Target="slides/slide160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40" Type="http://schemas.openxmlformats.org/officeDocument/2006/relationships/slide" Target="slides/slide124.xml"/><Relationship Id="rId145" Type="http://schemas.openxmlformats.org/officeDocument/2006/relationships/slide" Target="slides/slide129.xml"/><Relationship Id="rId161" Type="http://schemas.openxmlformats.org/officeDocument/2006/relationships/slide" Target="slides/slide145.xml"/><Relationship Id="rId166" Type="http://schemas.openxmlformats.org/officeDocument/2006/relationships/slide" Target="slides/slide150.xml"/><Relationship Id="rId182" Type="http://schemas.openxmlformats.org/officeDocument/2006/relationships/slide" Target="slides/slide166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51" Type="http://schemas.openxmlformats.org/officeDocument/2006/relationships/slide" Target="slides/slide135.xml"/><Relationship Id="rId156" Type="http://schemas.openxmlformats.org/officeDocument/2006/relationships/slide" Target="slides/slide140.xml"/><Relationship Id="rId177" Type="http://schemas.openxmlformats.org/officeDocument/2006/relationships/slide" Target="slides/slide161.xml"/><Relationship Id="rId172" Type="http://schemas.openxmlformats.org/officeDocument/2006/relationships/slide" Target="slides/slide156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slide" Target="slides/slide130.xml"/><Relationship Id="rId167" Type="http://schemas.openxmlformats.org/officeDocument/2006/relationships/slide" Target="slides/slide151.xml"/><Relationship Id="rId18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162" Type="http://schemas.openxmlformats.org/officeDocument/2006/relationships/slide" Target="slides/slide146.xml"/><Relationship Id="rId18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157" Type="http://schemas.openxmlformats.org/officeDocument/2006/relationships/slide" Target="slides/slide141.xml"/><Relationship Id="rId178" Type="http://schemas.openxmlformats.org/officeDocument/2006/relationships/slide" Target="slides/slide162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52" Type="http://schemas.openxmlformats.org/officeDocument/2006/relationships/slide" Target="slides/slide136.xml"/><Relationship Id="rId173" Type="http://schemas.openxmlformats.org/officeDocument/2006/relationships/slide" Target="slides/slide157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slide" Target="slides/slide131.xml"/><Relationship Id="rId168" Type="http://schemas.openxmlformats.org/officeDocument/2006/relationships/slide" Target="slides/slide1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slide" Target="slides/slide126.xml"/><Relationship Id="rId163" Type="http://schemas.openxmlformats.org/officeDocument/2006/relationships/slide" Target="slides/slide147.xml"/><Relationship Id="rId184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slide" Target="slides/slide121.xml"/><Relationship Id="rId158" Type="http://schemas.openxmlformats.org/officeDocument/2006/relationships/slide" Target="slides/slide142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3" Type="http://schemas.openxmlformats.org/officeDocument/2006/relationships/slide" Target="slides/slide137.xml"/><Relationship Id="rId174" Type="http://schemas.openxmlformats.org/officeDocument/2006/relationships/slide" Target="slides/slide158.xml"/><Relationship Id="rId179" Type="http://schemas.openxmlformats.org/officeDocument/2006/relationships/slide" Target="slides/slide163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43" Type="http://schemas.openxmlformats.org/officeDocument/2006/relationships/slide" Target="slides/slide127.xml"/><Relationship Id="rId148" Type="http://schemas.openxmlformats.org/officeDocument/2006/relationships/slide" Target="slides/slide132.xml"/><Relationship Id="rId164" Type="http://schemas.openxmlformats.org/officeDocument/2006/relationships/slide" Target="slides/slide148.xml"/><Relationship Id="rId169" Type="http://schemas.openxmlformats.org/officeDocument/2006/relationships/slide" Target="slides/slide153.xml"/><Relationship Id="rId18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3E8C480-BBC9-468C-842F-024C5A7FDC1B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7B25BB6-F553-48BA-AE01-F2261B39BF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8479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E1C2D52-61F5-41D1-B89C-0763410048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071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E741EE-797B-4A36-914B-57C76A5C78F4}" type="slidenum">
              <a:rPr lang="it-IT" smtClean="0">
                <a:latin typeface="Times" pitchFamily="18" charset="0"/>
              </a:rPr>
              <a:pPr/>
              <a:t>1</a:t>
            </a:fld>
            <a:endParaRPr lang="it-IT" dirty="0" smtClean="0">
              <a:latin typeface="Times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FE77F-3186-462D-AD88-F5D25B8B7011}" type="slidenum">
              <a:rPr lang="it-IT" smtClean="0">
                <a:latin typeface="Times" pitchFamily="18" charset="0"/>
              </a:rPr>
              <a:pPr/>
              <a:t>26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CCFA17-B794-434D-B63B-AD1DE019433A}" type="slidenum">
              <a:rPr lang="it-IT" smtClean="0">
                <a:latin typeface="Times" pitchFamily="18" charset="0"/>
              </a:rPr>
              <a:pPr/>
              <a:t>27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5EE0EF-BDA2-4A8D-8BA3-130E20F9BB25}" type="slidenum">
              <a:rPr lang="it-IT" smtClean="0">
                <a:latin typeface="Times" pitchFamily="18" charset="0"/>
              </a:rPr>
              <a:pPr/>
              <a:t>28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11EC8-2469-4E7B-83D2-316149096992}" type="slidenum">
              <a:rPr lang="it-IT" smtClean="0">
                <a:latin typeface="Times" pitchFamily="18" charset="0"/>
              </a:rPr>
              <a:pPr/>
              <a:t>29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DE6CE-651E-4B22-8C9C-54612EB66E3A}" type="slidenum">
              <a:rPr lang="it-IT" smtClean="0">
                <a:latin typeface="Times" pitchFamily="18" charset="0"/>
              </a:rPr>
              <a:pPr/>
              <a:t>30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38F17-3859-46DD-B5B6-3285D07E56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FF5F3-E684-405B-A957-C30172E86D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AF81-96DA-46AF-B94B-4B14D3BF43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9532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4000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634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7332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5197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6212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3403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2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65065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2057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5573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5474C-BCEA-4AB0-AE44-DC315E11D7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326E0-6440-44BA-9DBC-89577E52E3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6B989-ED12-456E-A054-E795B7DF318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4B10-36AD-4C60-86A2-682368AD21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BCAD-D05B-4C6B-BFD8-BC3AFCB009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6047-CE16-4113-8766-6B37AF14FC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82CF-CA04-4C96-BF08-D2EE32FEECB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5E1C2-C096-418B-87B7-7BE1E5DFFE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26311-E462-4779-BF4C-AF0F95A4D1B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C2F62-9A4D-402E-8B7C-EB2DDF293D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ED78E-9AE9-4BF3-96E9-E8FA3D40BF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60519-55BF-46F0-B154-E409A824E8D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5C75D-35BA-448F-9888-FB9A7B34DC6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EB459-25DD-44D7-A09D-B77CDCC750C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FD845-84EB-43C3-B80D-577271A8312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6E96F-0FF9-4C5E-B196-8AB5D4D65B2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E4637-5C5F-49CD-9AEB-9CDBFF444DE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34D4-3F33-45DE-BC81-D0099995BE3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E7C34-9DBF-4E2A-8A07-FEE250C5602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113D0-8B67-42E8-8427-A9BF9D66612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C5C9-3832-4A59-BF1A-52C724D13D8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7BEBF-787A-4AC5-8CCF-C1E8E957B16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14CDE0-E17E-4E8B-8E73-E2027C0AA5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CEA881-BAA8-476F-9D6A-3E2F692278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3FC290-EC02-47C1-B073-BEDDFF588F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F3427E-11FC-4A3E-96F6-FC45908AD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B89BA1-E07E-49F1-8A11-5D5CA11A63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B758B0-112D-4989-8D13-F2C74A3025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ED16D1-E767-4F51-A066-E2170ECC67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C6139C-A9AB-4FC1-9D52-6202B03DFF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89FBD3-9E68-4DEA-83D0-3A5159FA56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7AE9A4-A43D-4015-B35B-077162DE50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32F935-7385-4CC9-A08E-D57FDE5380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1856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8378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7817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034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7506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2323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9915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523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4239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4418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3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9688-F76C-4657-ACA3-3C8D0C5D64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C50C-0CD3-4958-AF53-6160CE28892E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B9B0C-5229-4B8C-8683-4A9FCF1400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B6CA-B2EA-4A78-A253-92DEEBC3854F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003-F8C8-4F37-8BCC-8429C86397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6CF8-5882-4C85-8D3C-685DAB3C7B22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212C-29BC-4DBB-859B-753A9A38E3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EAD3B-C542-4231-A5A9-137E4188CB05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532B-827D-4185-AC96-19C709F626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F12B-34F2-4411-A485-AFDE70CCE1E7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A3C6-9CBC-427B-9A10-D893E71420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4D5A-4F89-46D1-8F23-BCE9AF6374A2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2601-237C-457F-BE02-E26129C48D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8949-7E3E-4886-98A8-727FEF5D9514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8427-D8C9-4CDD-814D-9BB4135CBA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3506D-AA9B-486C-80E6-6B5BE24ED5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F15A-34FC-402E-A580-F0822CDE216C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C374-41E1-46E8-9495-283F0C1FB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AA58-25F5-47A2-8BE2-6BB58935EF36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EE58B-1438-4EAC-9E41-559A8A4F24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6363-8CE7-49EE-8E95-0A2D881FF719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B29E-173F-4201-BBEF-2461FAD7DB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A0A3-53ED-4B22-A66E-2E7BC8530761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790D-829C-4A1B-A078-796A5248B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15D1E-6023-4E84-882C-6EF0772627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F3F47-8BA5-4F56-AA86-1362FAA852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0BCB2-A779-450C-A52B-6D7710FE15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1A009-5969-4F7E-B4C5-D43A985823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8C6A3-9D45-4597-890D-C24BCBED98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50B77-F30A-409B-A094-AAA83D4D9C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DAEC6-AC11-4171-9AF4-D27552A6CD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5046D-F237-4DA2-9D5D-FF7A5F8D75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015E3-6E0B-46C1-BF39-37B2F9932C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64EA-9B20-465F-BB5E-89F75D25EE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21A9F-D269-4876-8D28-1B43ED7419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ABF13-7A0F-4ABF-B7CF-6B59CE9919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E24F9-B14A-4920-89BF-A49A714AAE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06E79-99A9-496F-8CAD-2D18C15E845F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6A17-DE74-45A6-8833-04C26C934F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FBDB-E6DE-4F5B-851B-9D17E94683C2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8D2C-0470-440E-90F9-62857E974E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5230-4BFA-463A-A219-DD7E78D8ACC8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0F8F-E423-4127-A9E1-F3A7055DD3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1A14-34BD-40BD-BF8F-1352D3694BBA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809F-1ADE-4CF5-9BC0-CDEC6D6232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E4277-C6ED-4201-8F90-1C24CE0394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1C92-6D32-4881-90A1-235CA6EDBC28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863B-F85E-4390-A34F-F3F5757B9A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FCEF-156D-492F-B57E-87A8604F9F64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F846-92C2-4559-B4F4-F6BD3C685D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F532-3A06-40D4-9E40-31297512C64E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2DBB-286D-4728-9896-5C2A9E3684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A911C-971D-4024-BFB7-7D79B73D96D1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9DF2-7759-4529-A34E-BF5FA954B8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DE0C-3AB4-4A73-A89C-B8A95349C58D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A646-B332-4C01-8439-58549E5507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DB436-6D5F-4ADB-815C-0D6F08561A49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3DEE-BBD8-4C1A-990F-3BDB9A309F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EB6E7-EA51-4BAA-A744-2B6444628351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0166-E5BF-46E1-B477-B4B9F7704C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F43C-7600-4D79-B6AD-52BC09C5CD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BDB5-835A-48B8-8F2B-9894AA7ADE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65F86-503B-4BDB-95E7-9AF022F80E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E2AC7-DFE1-4AF7-85C1-78D6079EBB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B09E-9BC7-4BE5-923A-D15D73E409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3DD4-A773-439F-B46C-597C215382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3E61-0183-4344-A790-9D7DC85460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CE313-44C8-469B-9262-5156EFF1FB5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6A0CE-4A6A-4AFA-B35A-8B2E9B03B3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DAB9-9C47-4C20-9B91-EA06BB9DCC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4796A-7150-4A6A-B484-50EED659B84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72096-9069-4AF4-B86D-7B0970F437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17984-D472-491B-8B78-335872C93AE2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C4277-39BF-4D3F-8F3D-6D3CE0215E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6998-4417-49F0-ACE3-B8A48B125454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04D48-7879-4CCD-B2A2-7F1A4BEAD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1054-2790-442F-9EC6-400EF23760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636CE-FF8E-4D4D-B6BC-440A61908AD8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E6DC3-AF2C-4D15-A66A-4FBC093C13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B8E7E-3613-4F0C-9E5A-F39C5630FDF8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70F7C-5387-4C3E-8E97-97C3AF29C7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A6BC-2660-4E38-B9DF-6F89D5BE8169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C4EAB-CB7A-4014-B3BE-A13CE0AC53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D541-557E-422C-BDA2-F08F1F0F2FA5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93B2-2261-4622-BE42-D6B6207C09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DCE5-39D8-4E41-A711-CF452D7D33B8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B76F1-DA25-4D9C-AB6F-70689F8FC1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854BD-8E67-467D-BB54-86A853CF4045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A03A2-308C-45CC-9199-2344ADFBE2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4118-9E2F-47EA-A8AC-46DBEDABD9EA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8942-E142-4A8E-A77E-AA54CAD821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5CDE-E242-41A4-9397-FA44FAB88B57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1847-ECD9-40BE-B78B-5BA7D73EBC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7B261-AD3C-4F14-AEB7-6D9458CDAD67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86919-3699-428C-99D0-E486DE4CA3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E250B-8969-4D2B-9A71-5C006EB790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09CDB7B-31E8-415D-9F63-15CF5FE21A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48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963BDE3-0AA2-4B45-8812-8499DC7843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fld id="{F571D347-1E4C-4A25-96E0-2077F83E6069}" type="slidenum">
              <a:rPr lang="ca-ES" smtClean="0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ransition spd="slow">
    <p:rand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fld id="{122BC037-3740-428F-9F28-3AFB4164CD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ransition spd="slow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3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CC8858F-FBB4-42F7-8F89-AADAA8263F1C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4A0EE85-DF2F-4C85-9211-C24C8D4F87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4CD2EC3-05E4-40C7-82D7-4F3B333E59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987CCB6-6642-427F-8D4A-6E6F421A916F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CEE3F19-56DC-4ADD-A9F7-A1B0EFA22F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0A2B09E-DFFE-44CC-BF8E-D20B66AA80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D753ED5-DB34-4C03-8F6D-A72A7F5855E4}" type="datetimeFigureOut">
              <a:rPr lang="it-IT"/>
              <a:pPr>
                <a:defRPr/>
              </a:pPr>
              <a:t>25/03/2023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C79E1EA-DABD-4E93-8E39-717F526D67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google.it/url?sa=i&amp;rct=j&amp;q=&amp;esrc=s&amp;source=images&amp;cd=&amp;cad=rja&amp;uact=8&amp;ved=0ahUKEwiIoaGm8_rSAhWFHxoKHWONB5EQjRwIBw&amp;url=http://www.davidegalliani.com/2017/03/il-settimo-segno.html&amp;psig=AFQjCNHXtIDKFfVKxrSmVcWqvqhvMXOSxA&amp;ust=1490848141114962" TargetMode="External"/><Relationship Id="rId1" Type="http://schemas.openxmlformats.org/officeDocument/2006/relationships/slideLayout" Target="../slideLayouts/slideLayout5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google.it/url?sa=i&amp;rct=j&amp;q=&amp;esrc=s&amp;source=images&amp;cd=&amp;cad=rja&amp;uact=8&amp;ved=0ahUKEwjS9qSwurTSAhVIaxQKHZFnAg8QjRwIBw&amp;url=http://www.donbosco-torino.it/ita/Kairos/Meditazioni/06-07/011-Gesu_Resurrezione_Vita.html&amp;bvm=bv.148441817,d.ZGg&amp;psig=AFQjCNFwasvX1YXIJf1H60Kfwx4Ltrgn2Q&amp;ust=1488428486828259" TargetMode="Externa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google.it/url?sa=i&amp;rct=j&amp;q=&amp;esrc=s&amp;source=images&amp;cd=&amp;cad=rja&amp;uact=8&amp;ved=0ahUKEwiMsonjurTSAhVHbxQKHZX4CqMQjRwIBw&amp;url=http://doncurzionitoglia.net/2016/11/08/pietro-apostoli-papa-vescovi/&amp;bvm=bv.148441817,d.ZGg&amp;psig=AFQjCNFwasvX1YXIJf1H60Kfwx4Ltrgn2Q&amp;ust=1488428486828259" TargetMode="External"/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google.it/url?sa=i&amp;rct=j&amp;q=&amp;esrc=s&amp;source=images&amp;cd=&amp;cad=rja&amp;uact=8&amp;ved=0ahUKEwjrj_PVo6_SAhVF6RQKHTzcA0oQjRwIBw&amp;url=http://www.consolata.org/new/index.php/spiritualita/domenica-missionaria/item/390-i-domenica-di-quaresima&amp;bvm=bv.148073327,d.ZGg&amp;psig=AFQjCNF2G01kJtulqi9Haw5EEWMEZUFF8Q&amp;ust=1488249307631024" TargetMode="External"/><Relationship Id="rId1" Type="http://schemas.openxmlformats.org/officeDocument/2006/relationships/slideLayout" Target="../slideLayouts/slideLayout6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google.it/url?sa=i&amp;rct=j&amp;q=&amp;esrc=s&amp;source=images&amp;cd=&amp;cad=rja&amp;uact=8&amp;ved=0ahUKEwjeqYzN8PrSAhVCrxoKHbGUDzgQjRwIBw&amp;url=https://labellanotizia.wordpress.com/tag/lazzaro/&amp;psig=AFQjCNHXtIDKFfVKxrSmVcWqvqhvMXOSxA&amp;ust=1490848141114962" TargetMode="External"/><Relationship Id="rId1" Type="http://schemas.openxmlformats.org/officeDocument/2006/relationships/slideLayout" Target="../slideLayouts/slideLayout12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google.it/url?sa=i&amp;rct=j&amp;q=&amp;esrc=s&amp;source=images&amp;cd=&amp;cad=rja&amp;uact=8&amp;ved=0ahUKEwiQi6XHu7TSAhVFzRQKHWV6A1kQjRwIBw&amp;url=http://biscobreak.altervista.org/2014/04/letture-di-domenica-06-aprile-2014/&amp;bvm=bv.148441817,d.ZGg&amp;psig=AFQjCNFwasvX1YXIJf1H60Kfwx4Ltrgn2Q&amp;ust=1488428486828259" TargetMode="Externa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0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0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google.it/url?sa=i&amp;rct=j&amp;q=&amp;esrc=s&amp;source=images&amp;cd=&amp;cad=rja&amp;uact=8&amp;ved=0ahUKEwj6gb7J9PrSAhVDLhoKHeJ2B98QjRwIBw&amp;url=https://www.youtube.com/watch?v=9fkZ_FQJPw0&amp;psig=AFQjCNHXtIDKFfVKxrSmVcWqvqhvMXOSxA&amp;ust=1490848141114962" TargetMode="External"/><Relationship Id="rId1" Type="http://schemas.openxmlformats.org/officeDocument/2006/relationships/slideLayout" Target="../slideLayouts/slideLayout7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Presentazione_di_Microsoft_Office_PowerPoint_97-20031.ppt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7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diocesi.torino.it/immagini/quaresima2005/giotto_lazza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09600" y="1319213"/>
            <a:ext cx="807720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>
                <a:solidFill>
                  <a:srgbClr val="11FFF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Quinta  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11FFF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11FFF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di 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440989" y="4000504"/>
            <a:ext cx="47420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26 marzo 2023</a:t>
            </a:r>
            <a:endParaRPr lang="ca-ES" sz="4800" i="1" dirty="0">
              <a:solidFill>
                <a:srgbClr val="0805B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27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57166"/>
            <a:ext cx="664370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ieri non sapevo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ho incontrato te</a:t>
            </a:r>
          </a:p>
        </p:txBody>
      </p:sp>
    </p:spTree>
    <p:extLst>
      <p:ext uri="{BB962C8B-B14F-4D97-AF65-F5344CB8AC3E}">
        <p14:creationId xmlns:p14="http://schemas.microsoft.com/office/powerpoint/2010/main" xmlns="" val="17284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1" descr="Alba%20su%2020ma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071670" y="428604"/>
            <a:ext cx="507206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la mia libertà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il tuo disegno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 di me</a:t>
            </a:r>
          </a:p>
        </p:txBody>
      </p:sp>
    </p:spTree>
    <p:extLst>
      <p:ext uri="{BB962C8B-B14F-4D97-AF65-F5344CB8AC3E}">
        <p14:creationId xmlns:p14="http://schemas.microsoft.com/office/powerpoint/2010/main" xmlns="" val="233130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10" y="0"/>
            <a:ext cx="742952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cercherò più niente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perché tu mi salverai</a:t>
            </a:r>
          </a:p>
        </p:txBody>
      </p:sp>
    </p:spTree>
    <p:extLst>
      <p:ext uri="{BB962C8B-B14F-4D97-AF65-F5344CB8AC3E}">
        <p14:creationId xmlns:p14="http://schemas.microsoft.com/office/powerpoint/2010/main" xmlns="" val="9379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0054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69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0543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2/23/Giotto_di_Bondone_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635896" y="4902653"/>
            <a:ext cx="4929222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il </a:t>
            </a: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xmlns="" val="235712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-9UAVZHaoFQI/TZ7iKvIMdJI/AAAAAAAAKIg/enaMeqkoT8U/s1600/resurrezione%252Bdi%252Blazza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599" y="0"/>
            <a:ext cx="9184599" cy="689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23528" y="2606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xmlns="" val="60548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Risultati immagini per risurrezione di lazzaro vangel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6804248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Hosanna</a:t>
            </a:r>
            <a:r>
              <a:rPr lang="it-IT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in </a:t>
            </a: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Excelsis</a:t>
            </a:r>
            <a:endParaRPr lang="it-IT" sz="4000" b="1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Hosanna</a:t>
            </a:r>
            <a:r>
              <a:rPr lang="it-IT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in </a:t>
            </a: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Excelsis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47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Risultati immagini per resurrezione di lazzaro vangel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3024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323528" y="4653136"/>
            <a:ext cx="700092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</a:t>
            </a:r>
            <a:r>
              <a:rPr lang="it-IT" sz="3600" b="1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colui </a:t>
            </a: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che viene</a:t>
            </a:r>
          </a:p>
          <a:p>
            <a:pPr algn="ctr" eaLnBrk="0" hangingPunct="0">
              <a:defRPr/>
            </a:pPr>
            <a:r>
              <a:rPr lang="it-IT" sz="3600" b="1" dirty="0" smtClean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</a:t>
            </a: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84731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5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372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1115616" y="4869160"/>
            <a:ext cx="6804248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Hosanna</a:t>
            </a:r>
            <a:r>
              <a:rPr lang="it-IT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in </a:t>
            </a: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Excelsis</a:t>
            </a:r>
            <a:endParaRPr lang="it-IT" sz="4000" b="1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Hosanna</a:t>
            </a:r>
            <a:r>
              <a:rPr lang="it-IT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in </a:t>
            </a:r>
            <a:r>
              <a:rPr lang="it-IT" sz="40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Excelsis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33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1148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nteprima.qumran2.net/aree_testi/preghiera/veglie/veglia-diaconato.zip/Veglia_di_preghiera_in_preparazione_al_diaconato_-_Tu_Dio_hai_dilatato_il_mio_cuore_doc_htm/Veglia_di_preghiera_in_preparazione_al_diaconato_-_Tu_Dio_hai_dilatato_il_mio_cuore_html_m692710e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62"/>
          <a:stretch/>
        </p:blipFill>
        <p:spPr bwMode="auto">
          <a:xfrm>
            <a:off x="1547664" y="116632"/>
            <a:ext cx="5688632" cy="68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xmlns="" val="130262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9641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2" descr="001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45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5638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isultati immagini per tentazioni di gesù vangelo matte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-147139"/>
            <a:ext cx="8715405" cy="71096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Padre nostro, che sei nei cieli,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sia santificato il tuo nome,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venga il tuo regno,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sia fatta la tua volontà,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in cielo così in terra.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Dacci oggi il nostro pane quotidiano,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rimetti a noi i nostri debiti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anche noi li rimettiamo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 nostri debitori,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non abbandonarci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alla tentazione,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liberaci dal male.</a:t>
            </a:r>
            <a:endParaRPr lang="it-IT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339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179512" y="4941168"/>
            <a:ext cx="869471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25634" name="Picture 2" descr="Risultati immagini per risurrezione di lazzaro vangel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912768" cy="5192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041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4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7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uide.supereva.it/guide/m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4164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Dai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fratello,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smini.it/Resource/Vocazioni/Mani%20nel%20cie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7304" y="2276872"/>
            <a:ext cx="4569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dammi la tua mano,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48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9/Hermandad_-_friendsh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7524" y="602128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perché io possa dire: pace a te.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3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YicnfdyMyAE/TrWC7Xhl9SI/AAAAAAAAAHw/GsHl5Rhb8zg/s1600/condividilo_oscar_wilde_dorian_gray_segr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6693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686411" y="116632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Dai, sorella,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cosa hai paura,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pace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te.</a:t>
            </a:r>
          </a:p>
        </p:txBody>
      </p:sp>
    </p:spTree>
    <p:extLst>
      <p:ext uri="{BB962C8B-B14F-4D97-AF65-F5344CB8AC3E}">
        <p14:creationId xmlns:p14="http://schemas.microsoft.com/office/powerpoint/2010/main" xmlns="" val="39262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_jRREP2Q4SpA/SoAX_KWVPxI/AAAAAAAAAxE/ntNz1p2nWDM/s400/comunicazione+non+verbale+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229200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19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33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-2.odiami.it/o/orig/problemi-di-coppia-come-superare-una-crisi_91a95428e755b949bdd70f002e4c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22"/>
            <a:ext cx="9047588" cy="60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0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omune.roma.it/PCR/resources/cms/images/sentiero_pace_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7391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2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ricordoperduto.files.wordpress.com/2013/01/tuttigli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" y="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8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2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91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lh3.googleusercontent.com/-TBqFbR0dTNs/T-cwwK1fFXI/AAAAAAAACQo/B8J-jfzbAro/s2048/FAAA5209-7341-40FD-BDAC-75953B3AD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" y="0"/>
            <a:ext cx="79724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85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21"/>
            <a:ext cx="79343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777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0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84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82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3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8389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615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</a:t>
            </a:r>
            <a:r>
              <a:rPr lang="it-IT" sz="4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dell’Agnello</a:t>
            </a:r>
            <a:endParaRPr lang="it-IT" sz="40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87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74434" name="Picture 2" descr="Risultati immagini per resurrezione di lazzaro vangel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8636"/>
            <a:ext cx="5002285" cy="6946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6910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89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dreaballare.com/wp-content/uploads/2012/09/colo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31762"/>
            <a:ext cx="641985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63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62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4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11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13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155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59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19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67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liultimitempi.myblog.it/media/01/01/331689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2670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7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4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Dio onnipotente, </a:t>
            </a:r>
          </a:p>
          <a:p>
            <a:pPr algn="just"/>
            <a:r>
              <a:rPr lang="it-IT" sz="44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concedi a noi tuoi fedeli di essere sempre inseriti come membra vive nel Cristo poiché abbiamo comuni-</a:t>
            </a:r>
            <a:r>
              <a:rPr lang="it-IT" sz="4400" dirty="0" err="1">
                <a:latin typeface="Tahoma" pitchFamily="34" charset="0"/>
                <a:ea typeface="Times New Roman" pitchFamily="18" charset="0"/>
                <a:cs typeface="Tahoma" pitchFamily="34" charset="0"/>
              </a:rPr>
              <a:t>cato</a:t>
            </a:r>
            <a:r>
              <a:rPr lang="it-IT" sz="4400">
                <a:latin typeface="Tahoma" pitchFamily="34" charset="0"/>
                <a:ea typeface="Times New Roman" pitchFamily="18" charset="0"/>
                <a:cs typeface="Tahoma" pitchFamily="34" charset="0"/>
              </a:rPr>
              <a:t> al suo corpo e al suo sangue. </a:t>
            </a:r>
          </a:p>
          <a:p>
            <a:pPr algn="just"/>
            <a:r>
              <a:rPr lang="it-IT" sz="44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Per Cristo nostro Signore.</a:t>
            </a:r>
          </a:p>
          <a:p>
            <a:pPr algn="just"/>
            <a:r>
              <a:rPr lang="it-IT" sz="44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400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susalvatore.myblog.it/media/01/00/82585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1912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1" y="-18835"/>
            <a:ext cx="87129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Shonar Bangla" pitchFamily="34" charset="0"/>
              </a:rPr>
              <a:t>DOMENICA </a:t>
            </a:r>
            <a:r>
              <a:rPr lang="it-IT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Shonar Bangla" pitchFamily="34" charset="0"/>
              </a:rPr>
              <a:t> </a:t>
            </a:r>
          </a:p>
          <a:p>
            <a:pPr algn="ctr"/>
            <a:r>
              <a:rPr lang="it-IT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Shonar Bangla" pitchFamily="34" charset="0"/>
              </a:rPr>
              <a:t>DELLE </a:t>
            </a:r>
            <a:r>
              <a:rPr lang="it-IT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Shonar Bangla" pitchFamily="34" charset="0"/>
              </a:rPr>
              <a:t>PALME</a:t>
            </a:r>
          </a:p>
        </p:txBody>
      </p:sp>
    </p:spTree>
    <p:extLst>
      <p:ext uri="{BB962C8B-B14F-4D97-AF65-F5344CB8AC3E}">
        <p14:creationId xmlns:p14="http://schemas.microsoft.com/office/powerpoint/2010/main" xmlns="" val="269249836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prstClr val="black"/>
                </a:solidFill>
                <a:latin typeface="Calibri" pitchFamily="34" charset="0"/>
              </a:rPr>
              <a:t>E con il tuo spirito. </a:t>
            </a:r>
            <a:endParaRPr lang="it-IT" sz="4000" dirty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endParaRPr lang="it-IT" sz="4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 pitchFamily="34" charset="0"/>
              </a:rPr>
              <a:t>Benedici, o Signore, il tuo popolo, che attende il dono della tua misericordia, e porta a compimento i desideri che tu stesso hai posto nel suo cuore. Per Cristo nostro Signore.				  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548680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smtClean="0">
                <a:solidFill>
                  <a:prstClr val="black"/>
                </a:solidFill>
                <a:latin typeface="Calibri" pitchFamily="34" charset="0"/>
              </a:rPr>
              <a:t>E la benedizione di Dio onnipotente, Padre e Figlio e Spirito Santo, discenda su di voi, e con voi rimanga sempre. </a:t>
            </a:r>
            <a:r>
              <a:rPr lang="it-IT" sz="4000" dirty="0" smtClean="0">
                <a:solidFill>
                  <a:prstClr val="black"/>
                </a:solidFill>
                <a:latin typeface="Calibri" pitchFamily="34" charset="0"/>
              </a:rPr>
              <a:t>	</a:t>
            </a:r>
          </a:p>
          <a:p>
            <a:pPr eaLnBrk="0" hangingPunct="0"/>
            <a:r>
              <a:rPr lang="it-IT" sz="4000" b="1" dirty="0" smtClean="0">
                <a:solidFill>
                  <a:prstClr val="black"/>
                </a:solidFill>
                <a:latin typeface="Calibri" pitchFamily="34" charset="0"/>
              </a:rPr>
              <a:t>Amen. </a:t>
            </a:r>
            <a:endParaRPr lang="it-IT" sz="4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endParaRPr lang="it-IT" sz="4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 dirty="0" smtClean="0">
                <a:solidFill>
                  <a:prstClr val="black"/>
                </a:solidFill>
                <a:latin typeface="Calibri" pitchFamily="34" charset="0"/>
              </a:rPr>
              <a:t>Rendiamo grazie a Dio. </a:t>
            </a:r>
            <a:endParaRPr lang="it-IT" sz="4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Risultati immagini per resurrezione di lazzaro vangel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17605" y="0"/>
            <a:ext cx="11734221" cy="7173416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Quello che abbiamo udito</a:t>
            </a:r>
            <a:endParaRPr kumimoji="0" lang="it-IT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05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90142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61556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0700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Courier New" pitchFamily="49" charset="0"/>
              </a:rPr>
              <a:t>ha fatto il Signore!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94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2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it-IT" sz="4000" dirty="0">
                <a:latin typeface="Arial Black" pitchFamily="34" charset="0"/>
                <a:cs typeface="Courier New" pitchFamily="49" charset="0"/>
              </a:rPr>
              <a:t>Del suo amore vogliamo parlare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:</a:t>
            </a:r>
            <a:endParaRPr lang="it-IT" sz="40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63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it-IT" sz="4000" dirty="0">
                <a:latin typeface="Arial Black" pitchFamily="34" charset="0"/>
                <a:cs typeface="Courier New" pitchFamily="49" charset="0"/>
              </a:rPr>
              <a:t>Dio 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Padre</a:t>
            </a:r>
          </a:p>
          <a:p>
            <a:pPr lvl="0" algn="ctr" eaLnBrk="0" hangingPunct="0"/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il </a:t>
            </a:r>
            <a:r>
              <a:rPr lang="it-IT" sz="4000" dirty="0">
                <a:latin typeface="Arial Black" pitchFamily="34" charset="0"/>
                <a:cs typeface="Courier New" pitchFamily="49" charset="0"/>
              </a:rPr>
              <a:t>suo Figlio ha 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donato</a:t>
            </a:r>
            <a:endParaRPr lang="it-IT" sz="40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28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461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Quello che abbiamo udito</a:t>
            </a:r>
            <a:endParaRPr kumimoji="0" lang="it-IT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77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61570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426300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3905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3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8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lum brigh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1205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Dio onnipotente ci purifichi dai peccati e per questa celebrazione dell’Eucaristia ci renda degni di partecipare alla mensa del suo regno nei secoli dei secoli.</a:t>
            </a:r>
          </a:p>
          <a:p>
            <a:pPr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					Amen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Eterno Padre, la tua gloria è l'uomo vivente; tu che hai manifestato la tua compassione nel pianto di Gesù per l'amico Lazzaro, guarda oggi l'afflizione della Chiesa che piange e prega per i suoi figli morti a causa del peccato, e con la forza del tuo Spirito richiamali alla vita nuova. Per il nostro Signore Gesù Cristo, tuo Figlio, che è Dio, e vive e regna con te, nell'unità dello Spirito Santo, per tutti i secoli dei secoli. 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M:\01 Disegni da copiare\AAA Messale foglietti\036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5" y="857250"/>
            <a:ext cx="50006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/>
          </p:cNvSpPr>
          <p:nvPr/>
        </p:nvSpPr>
        <p:spPr bwMode="auto">
          <a:xfrm>
            <a:off x="285750" y="0"/>
            <a:ext cx="85725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000" i="1">
                <a:latin typeface="Arial Rounded MT Bold" pitchFamily="34" charset="0"/>
              </a:rPr>
              <a:t>Dal libro del profeta Ezechiele</a:t>
            </a:r>
          </a:p>
          <a:p>
            <a:endParaRPr lang="it-IT" sz="4000">
              <a:latin typeface="Arial Rounded MT Bold" pitchFamily="34" charset="0"/>
            </a:endParaRPr>
          </a:p>
          <a:p>
            <a:endParaRPr lang="it-IT" sz="4000">
              <a:latin typeface="Arial Rounded MT Bold" pitchFamily="34" charset="0"/>
            </a:endParaRPr>
          </a:p>
          <a:p>
            <a:r>
              <a:rPr lang="it-IT" sz="4000">
                <a:latin typeface="Arial Rounded MT Bold" pitchFamily="34" charset="0"/>
              </a:rPr>
              <a:t>Così dice il Signore Dio: </a:t>
            </a:r>
          </a:p>
          <a:p>
            <a:r>
              <a:rPr lang="it-IT" sz="4000">
                <a:latin typeface="Arial Rounded MT Bold" pitchFamily="34" charset="0"/>
              </a:rPr>
              <a:t>«Ecco, io apro i vostri sepolcri, </a:t>
            </a:r>
          </a:p>
          <a:p>
            <a:r>
              <a:rPr lang="it-IT" sz="4000">
                <a:latin typeface="Arial Rounded MT Bold" pitchFamily="34" charset="0"/>
              </a:rPr>
              <a:t>vi faccio uscire dalle vostre tombe, o popolo mio, </a:t>
            </a:r>
          </a:p>
          <a:p>
            <a:r>
              <a:rPr lang="it-IT" sz="4000">
                <a:latin typeface="Arial Rounded MT Bold" pitchFamily="34" charset="0"/>
              </a:rPr>
              <a:t>e vi riconduco </a:t>
            </a:r>
          </a:p>
          <a:p>
            <a:r>
              <a:rPr lang="it-IT" sz="4000">
                <a:latin typeface="Arial Rounded MT Bold" pitchFamily="34" charset="0"/>
              </a:rPr>
              <a:t>nella terra d’Israele.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571500" y="0"/>
            <a:ext cx="81438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Arial Rounded MT Bold" pitchFamily="34" charset="0"/>
              </a:rPr>
              <a:t>Riconoscerete che io sono il Signore, </a:t>
            </a:r>
          </a:p>
          <a:p>
            <a:r>
              <a:rPr lang="it-IT" sz="4000">
                <a:solidFill>
                  <a:srgbClr val="000000"/>
                </a:solidFill>
                <a:latin typeface="Arial Rounded MT Bold" pitchFamily="34" charset="0"/>
              </a:rPr>
              <a:t>quando aprirò le vostre tombe e vi farò uscire dai vostri sepolcri, o popolo mio. </a:t>
            </a:r>
          </a:p>
          <a:p>
            <a:r>
              <a:rPr lang="it-IT" sz="4000">
                <a:solidFill>
                  <a:srgbClr val="000000"/>
                </a:solidFill>
                <a:latin typeface="Arial Rounded MT Bold" pitchFamily="34" charset="0"/>
              </a:rPr>
              <a:t>Farò entrare in voi il mio spirito e rivivrete; </a:t>
            </a:r>
          </a:p>
          <a:p>
            <a:r>
              <a:rPr lang="it-IT" sz="4000">
                <a:solidFill>
                  <a:srgbClr val="000000"/>
                </a:solidFill>
                <a:latin typeface="Arial Rounded MT Bold" pitchFamily="34" charset="0"/>
              </a:rPr>
              <a:t>vi farò riposare </a:t>
            </a:r>
          </a:p>
          <a:p>
            <a:r>
              <a:rPr lang="it-IT" sz="4000">
                <a:solidFill>
                  <a:srgbClr val="000000"/>
                </a:solidFill>
                <a:latin typeface="Arial Rounded MT Bold" pitchFamily="34" charset="0"/>
              </a:rPr>
              <a:t>nella vostra terra.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ttangolo 1"/>
          <p:cNvSpPr>
            <a:spLocks noChangeArrowheads="1"/>
          </p:cNvSpPr>
          <p:nvPr/>
        </p:nvSpPr>
        <p:spPr bwMode="auto">
          <a:xfrm>
            <a:off x="285750" y="285750"/>
            <a:ext cx="85010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Arial Rounded MT Bold" pitchFamily="34" charset="0"/>
              </a:rPr>
              <a:t>Saprete che io sono il Signore. L’ho detto e lo farò». Oracolo del Signore Dio.</a:t>
            </a:r>
          </a:p>
          <a:p>
            <a:endParaRPr lang="it-IT" sz="4000">
              <a:solidFill>
                <a:srgbClr val="000000"/>
              </a:solidFill>
              <a:latin typeface="Arial Rounded MT Bold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Arial Rounded MT Bold" pitchFamily="34" charset="0"/>
              </a:rPr>
              <a:t>Parola di Dio.	</a:t>
            </a:r>
          </a:p>
          <a:p>
            <a:r>
              <a:rPr lang="it-IT" sz="4000" b="1">
                <a:solidFill>
                  <a:srgbClr val="000000"/>
                </a:solidFill>
                <a:latin typeface="Arial Rounded MT Bold" pitchFamily="34" charset="0"/>
              </a:rPr>
              <a:t>Rendiamo grazie a Dio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magine 5" descr="Immagine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4925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0217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FF0217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FF0217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857356" y="1571612"/>
            <a:ext cx="6215106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FF0000"/>
                </a:solidFill>
              </a:rPr>
              <a:t>Il Signore </a:t>
            </a:r>
          </a:p>
          <a:p>
            <a:pPr>
              <a:defRPr/>
            </a:pPr>
            <a:r>
              <a:rPr lang="it-IT" sz="4800" b="1" dirty="0">
                <a:solidFill>
                  <a:srgbClr val="FF0000"/>
                </a:solidFill>
              </a:rPr>
              <a:t>è bontà e misericordia.</a:t>
            </a:r>
            <a:endParaRPr lang="it-IT" sz="4800" dirty="0">
              <a:solidFill>
                <a:srgbClr val="FF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14282" y="3286125"/>
            <a:ext cx="8501122" cy="347821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400" dirty="0">
                <a:latin typeface="Arial Rounded MT Bold" pitchFamily="34" charset="0"/>
                <a:cs typeface="Times New Roman" pitchFamily="18" charset="0"/>
              </a:rPr>
              <a:t>Dal profondo a te grido, o Signore; </a:t>
            </a:r>
          </a:p>
          <a:p>
            <a:pPr eaLnBrk="0" hangingPunct="0"/>
            <a:r>
              <a:rPr lang="it-IT" sz="4400" dirty="0">
                <a:latin typeface="Arial Rounded MT Bold" pitchFamily="34" charset="0"/>
                <a:cs typeface="Times New Roman" pitchFamily="18" charset="0"/>
              </a:rPr>
              <a:t>Signore, ascolta la mia voce. Siano i tuoi orecchi attenti </a:t>
            </a:r>
          </a:p>
          <a:p>
            <a:pPr eaLnBrk="0" hangingPunct="0"/>
            <a:r>
              <a:rPr lang="it-IT" sz="4400" dirty="0">
                <a:latin typeface="Arial Rounded MT Bold" pitchFamily="34" charset="0"/>
                <a:cs typeface="Times New Roman" pitchFamily="18" charset="0"/>
              </a:rPr>
              <a:t>alla voce della mia supplica.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7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magine 3" descr="Immagine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69863" y="285750"/>
            <a:ext cx="8688387" cy="2554288"/>
          </a:xfrm>
          <a:prstGeom prst="rect">
            <a:avLst/>
          </a:prstGeom>
          <a:solidFill>
            <a:srgbClr val="72F65C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Arial Rounded MT Bold" pitchFamily="34" charset="0"/>
                <a:cs typeface="Times New Roman" pitchFamily="18" charset="0"/>
              </a:rPr>
              <a:t>Se consideri le colpe, Signore, Signore, chi ti può resistere? </a:t>
            </a:r>
          </a:p>
          <a:p>
            <a:pPr eaLnBrk="0" hangingPunct="0"/>
            <a:r>
              <a:rPr lang="it-IT" sz="4000">
                <a:latin typeface="Arial Rounded MT Bold" pitchFamily="34" charset="0"/>
                <a:cs typeface="Times New Roman" pitchFamily="18" charset="0"/>
              </a:rPr>
              <a:t>Ma con te è il perdono: </a:t>
            </a:r>
          </a:p>
          <a:p>
            <a:pPr eaLnBrk="0" hangingPunct="0"/>
            <a:r>
              <a:rPr lang="it-IT" sz="4000">
                <a:latin typeface="Arial Rounded MT Bold" pitchFamily="34" charset="0"/>
                <a:cs typeface="Times New Roman" pitchFamily="18" charset="0"/>
              </a:rPr>
              <a:t>così avremo il tuo timore.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28860" y="4429132"/>
            <a:ext cx="6215106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FF0000"/>
                </a:solidFill>
              </a:rPr>
              <a:t>Il Signore </a:t>
            </a:r>
          </a:p>
          <a:p>
            <a:pPr>
              <a:defRPr/>
            </a:pPr>
            <a:r>
              <a:rPr lang="it-IT" sz="4800" b="1" dirty="0">
                <a:solidFill>
                  <a:srgbClr val="FF0000"/>
                </a:solidFill>
              </a:rPr>
              <a:t>è bontà e misericordia.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0" y="0"/>
          <a:ext cx="9144000" cy="6781800"/>
        </p:xfrm>
        <a:graphic>
          <a:graphicData uri="http://schemas.openxmlformats.org/presentationml/2006/ole">
            <p:oleObj spid="_x0000_s3082" name="Fotografia Photo Editor" r:id="rId4" imgW="2666667" imgH="2000000" progId="">
              <p:embed/>
            </p:oleObj>
          </a:graphicData>
        </a:graphic>
      </p:graphicFrame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714375" y="357188"/>
            <a:ext cx="8072438" cy="317023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  <a:ea typeface="Times New Roman"/>
              </a:rPr>
              <a:t>Io spero nel Signore. </a:t>
            </a:r>
          </a:p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  <a:ea typeface="Times New Roman"/>
              </a:rPr>
              <a:t>Spera l’anima mia, </a:t>
            </a:r>
          </a:p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  <a:ea typeface="Times New Roman"/>
              </a:rPr>
              <a:t>attendo la sua parola. </a:t>
            </a:r>
          </a:p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  <a:ea typeface="Times New Roman"/>
              </a:rPr>
              <a:t>L’anima mia è rivolta al Signore più che le sentinelle all’aurora.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85984" y="4143380"/>
            <a:ext cx="6215106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FF0000"/>
                </a:solidFill>
              </a:rPr>
              <a:t>Il Signore </a:t>
            </a:r>
          </a:p>
          <a:p>
            <a:pPr>
              <a:defRPr/>
            </a:pPr>
            <a:r>
              <a:rPr lang="it-IT" sz="4800" b="1" dirty="0">
                <a:solidFill>
                  <a:srgbClr val="FF0000"/>
                </a:solidFill>
              </a:rPr>
              <a:t>è bontà e misericordia.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0"/>
          <a:ext cx="8864600" cy="6643688"/>
        </p:xfrm>
        <a:graphic>
          <a:graphicData uri="http://schemas.openxmlformats.org/presentationml/2006/ole">
            <p:oleObj spid="_x0000_s4106" name="Presentazione" r:id="rId4" imgW="2636665" imgH="1978092" progId="PowerPoint.Show.8">
              <p:embed/>
            </p:oleObj>
          </a:graphicData>
        </a:graphic>
      </p:graphicFrame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85750" y="214313"/>
            <a:ext cx="8858250" cy="440055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</a:rPr>
              <a:t>Più che le sentinelle l’aurora, Israele attenda il Signore, </a:t>
            </a:r>
          </a:p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</a:rPr>
              <a:t>perché con il Signore è la misericordia </a:t>
            </a:r>
          </a:p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</a:rPr>
              <a:t>e grande con lui la redenzione. </a:t>
            </a:r>
          </a:p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</a:rPr>
              <a:t>Egli redimerà Israele </a:t>
            </a:r>
          </a:p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</a:rPr>
              <a:t>da tutte le sue colpe.</a:t>
            </a:r>
            <a:endParaRPr lang="ca-ES" sz="4000" b="1" i="1" dirty="0">
              <a:solidFill>
                <a:srgbClr val="0805B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43174" y="4929198"/>
            <a:ext cx="6215106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FF0000"/>
                </a:solidFill>
              </a:rPr>
              <a:t>Il Signore </a:t>
            </a:r>
          </a:p>
          <a:p>
            <a:pPr>
              <a:defRPr/>
            </a:pPr>
            <a:r>
              <a:rPr lang="it-IT" sz="4800" b="1" dirty="0">
                <a:solidFill>
                  <a:srgbClr val="FF0000"/>
                </a:solidFill>
              </a:rPr>
              <a:t>è bontà e misericordia.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F:\09 Presentazioni\Qumran\Immagine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4303713"/>
            <a:ext cx="7858125" cy="2554287"/>
          </a:xfrm>
          <a:prstGeom prst="rect">
            <a:avLst/>
          </a:prstGeom>
          <a:solidFill>
            <a:srgbClr val="0000FF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Io sono la risurrezione e la vita, </a:t>
            </a:r>
          </a:p>
          <a:p>
            <a:pPr algn="just"/>
            <a:r>
              <a:rPr lang="it-IT" sz="40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dice il Signore, </a:t>
            </a:r>
          </a:p>
          <a:p>
            <a:pPr algn="just"/>
            <a:r>
              <a:rPr lang="it-IT" sz="40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chi crede in me </a:t>
            </a:r>
          </a:p>
          <a:p>
            <a:pPr algn="just"/>
            <a:r>
              <a:rPr lang="it-IT" sz="40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non morirà in eterno.</a:t>
            </a: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3024188" y="2214563"/>
            <a:ext cx="6119812" cy="18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5124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Giovanni.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51520" y="4509120"/>
            <a:ext cx="8715436" cy="1938992"/>
          </a:xfrm>
          <a:prstGeom prst="rect">
            <a:avLst/>
          </a:prstGeom>
          <a:solidFill>
            <a:srgbClr val="00FF00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In quel tempo, un certo Lazzaro di </a:t>
            </a:r>
            <a:r>
              <a:rPr lang="it-IT" sz="4000" dirty="0" err="1" smtClean="0">
                <a:solidFill>
                  <a:srgbClr val="000000"/>
                </a:solidFill>
                <a:latin typeface="Arial Rounded MT Bold" pitchFamily="34" charset="0"/>
              </a:rPr>
              <a:t>Betània</a:t>
            </a:r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, il villaggio di Maria e Marta sua sorella, era malato.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4" name="Rettangolo 1"/>
          <p:cNvSpPr>
            <a:spLocks noChangeArrowheads="1"/>
          </p:cNvSpPr>
          <p:nvPr/>
        </p:nvSpPr>
        <p:spPr bwMode="auto">
          <a:xfrm>
            <a:off x="214313" y="214313"/>
            <a:ext cx="8715375" cy="1938992"/>
          </a:xfrm>
          <a:prstGeom prst="rect">
            <a:avLst/>
          </a:prstGeom>
          <a:solidFill>
            <a:srgbClr val="00FF00">
              <a:alpha val="4196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Maria </a:t>
            </a:r>
            <a:r>
              <a:rPr lang="it-IT" sz="4000" dirty="0">
                <a:latin typeface="Arial Rounded MT Bold" pitchFamily="34" charset="0"/>
              </a:rPr>
              <a:t>era quella che cosparse di profumo il Signore e gli asciugò i piedi con i suoi capelli;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1259632" y="620688"/>
            <a:ext cx="331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suo fratello Lazzaro era malato.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5652120" y="268347"/>
            <a:ext cx="3312368" cy="5016758"/>
          </a:xfrm>
          <a:prstGeom prst="rect">
            <a:avLst/>
          </a:prstGeom>
          <a:solidFill>
            <a:srgbClr val="00FF00">
              <a:alpha val="49020"/>
            </a:srgbClr>
          </a:solidFill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Le sorelle mandarono a dire a Gesù: «Signore, ecco, colui che tu ami è malato».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38" name="Rettangolo 3"/>
          <p:cNvSpPr>
            <a:spLocks noChangeArrowheads="1"/>
          </p:cNvSpPr>
          <p:nvPr/>
        </p:nvSpPr>
        <p:spPr bwMode="auto">
          <a:xfrm>
            <a:off x="321469" y="3429000"/>
            <a:ext cx="8501062" cy="3170099"/>
          </a:xfrm>
          <a:prstGeom prst="rect">
            <a:avLst/>
          </a:prstGeom>
          <a:solidFill>
            <a:srgbClr val="00FF00">
              <a:alpha val="4509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All’udire </a:t>
            </a: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questo, Gesù disse: «Questa malattia non porterà alla morte, ma è per la gloria di Dio, affinché per mezzo di essa il Figlio di Dio venga glorificato».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5724128" y="1340768"/>
            <a:ext cx="31318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Gesù amava Marta e sua sorella e Lazzaro.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2" name="Rettangolo 2"/>
          <p:cNvSpPr>
            <a:spLocks noChangeArrowheads="1"/>
          </p:cNvSpPr>
          <p:nvPr/>
        </p:nvSpPr>
        <p:spPr bwMode="auto">
          <a:xfrm>
            <a:off x="428625" y="0"/>
            <a:ext cx="8429625" cy="1938992"/>
          </a:xfrm>
          <a:prstGeom prst="rect">
            <a:avLst/>
          </a:prstGeom>
          <a:solidFill>
            <a:srgbClr val="00FF00">
              <a:alpha val="4705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Quando sentì che era malato, rimase per due giorni nel luogo dove si trovava.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611560" y="332656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Poi, disse ai discepoli: </a:t>
            </a:r>
          </a:p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«Andiamo di nuovo in Giudea!». 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Fratelli e sorelle, preghiamo umilmente il Signore Dio nostro, perché benedica 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quest'acqua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interiormente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, perché siamo sempre fedeli allo Spirito che ci è stato dato in dono.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5436096" y="116632"/>
            <a:ext cx="3419872" cy="5632311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I discepoli gli dissero: «</a:t>
            </a:r>
            <a:r>
              <a:rPr lang="it-IT" sz="4000" dirty="0" err="1" smtClean="0">
                <a:solidFill>
                  <a:srgbClr val="000000"/>
                </a:solidFill>
                <a:latin typeface="Arial Rounded MT Bold" pitchFamily="34" charset="0"/>
              </a:rPr>
              <a:t>Rabbì</a:t>
            </a:r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, poco fa i Giudei cercavano di lapidarti e tu ci vai di nuovo?»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86" name="Rettangolo 2"/>
          <p:cNvSpPr>
            <a:spLocks noChangeArrowheads="1"/>
          </p:cNvSpPr>
          <p:nvPr/>
        </p:nvSpPr>
        <p:spPr bwMode="auto">
          <a:xfrm>
            <a:off x="214313" y="58738"/>
            <a:ext cx="86439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Gesù rispose: «Non sono forse dodici le ore del giorno?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7524" y="4653136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Se uno cammina di giorno, non inciampa, perché vede la luce di questo mondo; 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286000" y="282883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ma se cammina di notte, inciampa, perché la luce non è in lui». 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5516" y="4005064"/>
            <a:ext cx="8712968" cy="2554545"/>
          </a:xfrm>
          <a:prstGeom prst="rect">
            <a:avLst/>
          </a:prstGeom>
          <a:solidFill>
            <a:srgbClr val="00FF00">
              <a:alpha val="43922"/>
            </a:srgbClr>
          </a:solidFill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Disse queste cose e poi soggiunse loro: «Lazzaro, il nostro amico, </a:t>
            </a:r>
          </a:p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s’è addormentato; </a:t>
            </a:r>
          </a:p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ma io vado a svegliarlo».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5" y="0"/>
            <a:ext cx="9001108" cy="685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0" name="Rettangolo 2"/>
          <p:cNvSpPr>
            <a:spLocks noChangeArrowheads="1"/>
          </p:cNvSpPr>
          <p:nvPr/>
        </p:nvSpPr>
        <p:spPr bwMode="auto">
          <a:xfrm>
            <a:off x="357188" y="0"/>
            <a:ext cx="8501062" cy="1938992"/>
          </a:xfrm>
          <a:prstGeom prst="rect">
            <a:avLst/>
          </a:prstGeom>
          <a:solidFill>
            <a:srgbClr val="00FF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Gli </a:t>
            </a: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dissero allora i discepoli: «Signore, se si è addormentato, si salverà».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179512" y="116632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Gesù aveva parlato della morte di lui; essi invece pensarono che parlasse del riposo del sonno.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34" name="Rettangolo 2"/>
          <p:cNvSpPr>
            <a:spLocks noChangeArrowheads="1"/>
          </p:cNvSpPr>
          <p:nvPr/>
        </p:nvSpPr>
        <p:spPr bwMode="auto">
          <a:xfrm>
            <a:off x="357188" y="0"/>
            <a:ext cx="8501062" cy="3170099"/>
          </a:xfrm>
          <a:prstGeom prst="rect">
            <a:avLst/>
          </a:prstGeom>
          <a:solidFill>
            <a:srgbClr val="00FF00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Allora Gesù disse loro apertamente: «Lazzaro è morto e io sono contento per voi di non essere stato là, affinché voi crediate; ma andiamo da lui!».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98177" y="3861048"/>
            <a:ext cx="8463884" cy="2554545"/>
          </a:xfrm>
          <a:prstGeom prst="rect">
            <a:avLst/>
          </a:prstGeom>
          <a:solidFill>
            <a:srgbClr val="00FF00">
              <a:alpha val="45098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Allora Tommaso, chiamato </a:t>
            </a:r>
            <a:r>
              <a:rPr lang="it-IT" sz="4000" dirty="0" err="1" smtClean="0">
                <a:solidFill>
                  <a:srgbClr val="000000"/>
                </a:solidFill>
                <a:latin typeface="Arial Rounded MT Bold" pitchFamily="34" charset="0"/>
              </a:rPr>
              <a:t>Dìdimo</a:t>
            </a:r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, disse agli altri discepoli: «Andiamo anche noi a morire con lui!». 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58" name="Rettangolo 2"/>
          <p:cNvSpPr>
            <a:spLocks noChangeArrowheads="1"/>
          </p:cNvSpPr>
          <p:nvPr/>
        </p:nvSpPr>
        <p:spPr bwMode="auto">
          <a:xfrm>
            <a:off x="285750" y="0"/>
            <a:ext cx="8572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Quando Gesù arrivò, trovò Lazzaro che già da quattro giorni era nel sepolcro.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2"/>
            <a:ext cx="9144000" cy="686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87524" y="305068"/>
            <a:ext cx="8568952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Dio onnipotente ed eterno, tu hai voluto che per mezzo dell’acqua, sorgente di vita e principio di purificazione, anche l’anima fosse lavata e ricevesse il dono della vita eterna: in questo giorno a te consacrato benedici quest’acqua, perché diventi segno della tua protezione.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9774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51520" y="260648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err="1" smtClean="0">
                <a:solidFill>
                  <a:srgbClr val="FF0000"/>
                </a:solidFill>
                <a:latin typeface="Arial Rounded MT Bold" pitchFamily="34" charset="0"/>
              </a:rPr>
              <a:t>Betània</a:t>
            </a:r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 distava da Gerusalemme meno di tre chilometri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3213" y="44624"/>
            <a:ext cx="8784976" cy="1938992"/>
          </a:xfrm>
          <a:prstGeom prst="rect">
            <a:avLst/>
          </a:prstGeom>
          <a:solidFill>
            <a:srgbClr val="00FF00">
              <a:alpha val="41176"/>
            </a:srgbClr>
          </a:solidFill>
          <a:ln>
            <a:solidFill>
              <a:srgbClr val="000000">
                <a:alpha val="43922"/>
              </a:srgb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e molti Giudei erano venuti da Marta e Maria a consolare per il fratello.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2" name="Rettangolo 2"/>
          <p:cNvSpPr>
            <a:spLocks noChangeArrowheads="1"/>
          </p:cNvSpPr>
          <p:nvPr/>
        </p:nvSpPr>
        <p:spPr bwMode="auto">
          <a:xfrm>
            <a:off x="971600" y="32213"/>
            <a:ext cx="78860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Marta dunque, come udì che veniva Gesù, gli andò incontro;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611560" y="9807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Maria invece stava seduta</a:t>
            </a:r>
          </a:p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in casa.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43455" y="260648"/>
            <a:ext cx="8712968" cy="1938992"/>
          </a:xfrm>
          <a:prstGeom prst="rect">
            <a:avLst/>
          </a:prstGeom>
          <a:solidFill>
            <a:srgbClr val="00FF00">
              <a:alpha val="50196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Marta disse a Gesù: «Signore, se tu fossi stato qui, mio fratello non sarebbe morto!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179181" y="116632"/>
            <a:ext cx="6678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Ma anche ora so che qualunque cosa tu chiederai a Dio, </a:t>
            </a:r>
          </a:p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Dio te la concederà».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306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Gesù le disse: </a:t>
            </a:r>
            <a:endParaRPr lang="it-IT" sz="4000" dirty="0" smtClean="0">
              <a:solidFill>
                <a:srgbClr val="000000"/>
              </a:solidFill>
              <a:latin typeface="Arial Rounded MT Bold" pitchFamily="34" charset="0"/>
            </a:endParaRPr>
          </a:p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«</a:t>
            </a: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Tuo fratello risorgerà».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51520" y="116632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Gli rispose Marta: «So che risorgerà nella risurrezione dell’ultimo giorno».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51520" y="3429011"/>
            <a:ext cx="8712968" cy="3170099"/>
          </a:xfrm>
          <a:prstGeom prst="rect">
            <a:avLst/>
          </a:prstGeom>
          <a:solidFill>
            <a:srgbClr val="00FF00">
              <a:alpha val="43137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Gesù le disse: «Io sono la risurrezione e la vita; chi crede in me, anche se muore, vivrà; chiunque vive e crede in me, non morirà in eterno.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1979712" y="476672"/>
            <a:ext cx="4257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Credi questo?».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735955"/>
            <a:ext cx="8712968" cy="47705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Rinnova in noi, o Signore, la fonte viva della tua grazia e difendici da ogni male del corpo e dello spirito, perché veniamo a te con cuore puro per ricevere la tua salvezza. Per Cristo nostro Signore.	</a:t>
            </a:r>
          </a:p>
          <a:p>
            <a:pPr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Amen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.</a:t>
            </a:r>
          </a:p>
          <a:p>
            <a:pPr eaLnBrk="0" hangingPunct="0">
              <a:defRPr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0" name="Rettangolo 2"/>
          <p:cNvSpPr>
            <a:spLocks noChangeArrowheads="1"/>
          </p:cNvSpPr>
          <p:nvPr/>
        </p:nvSpPr>
        <p:spPr bwMode="auto">
          <a:xfrm>
            <a:off x="285750" y="0"/>
            <a:ext cx="86439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Gli rispose: «Sì, o Signore, io credo che tu sei il Cristo, il Figlio di Dio, colui che viene nel mondo».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92877" y="3284984"/>
            <a:ext cx="8358246" cy="3170099"/>
          </a:xfrm>
          <a:prstGeom prst="rect">
            <a:avLst/>
          </a:prstGeom>
          <a:solidFill>
            <a:srgbClr val="00FF00">
              <a:alpha val="43137"/>
            </a:srgbClr>
          </a:solidFill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Dette queste parole, andò a chiamare Maria, sua sorella, e di nascosto le disse: «Il Maestro è qui e ti chiama». Udito questo, ella si alzò subito e andò da lui.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4" name="Rettangolo 2"/>
          <p:cNvSpPr>
            <a:spLocks noChangeArrowheads="1"/>
          </p:cNvSpPr>
          <p:nvPr/>
        </p:nvSpPr>
        <p:spPr bwMode="auto">
          <a:xfrm>
            <a:off x="285750" y="0"/>
            <a:ext cx="86439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Arial Rounded MT Bold" pitchFamily="34" charset="0"/>
              </a:rPr>
              <a:t>Gesù non era entrato nel villaggio, ma si trovava ancora là dove Marta gli era andata incontro.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50001" y="188640"/>
            <a:ext cx="8643998" cy="1938992"/>
          </a:xfrm>
          <a:prstGeom prst="rect">
            <a:avLst/>
          </a:prstGeom>
          <a:solidFill>
            <a:srgbClr val="00FF00">
              <a:alpha val="47059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Allora i Giudei, che erano in casa con lei a consolarla, vedendo Maria alzarsi in fretta e uscire, 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23528" y="116632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la seguirono, pensando che andasse a piangere al sepolcro. 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78" name="Rettangolo 2"/>
          <p:cNvSpPr>
            <a:spLocks noChangeArrowheads="1"/>
          </p:cNvSpPr>
          <p:nvPr/>
        </p:nvSpPr>
        <p:spPr bwMode="auto">
          <a:xfrm>
            <a:off x="285750" y="0"/>
            <a:ext cx="8643938" cy="3170238"/>
          </a:xfrm>
          <a:prstGeom prst="rect">
            <a:avLst/>
          </a:prstGeom>
          <a:solidFill>
            <a:srgbClr val="00FF00">
              <a:alpha val="4196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Quando Maria giunse dove si trovava Gesù, appena lo vide si getto ai suoi piedi dicendogli: «Signore, se tu fossi stato con qui, mio fratello non sarebbe morto!».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2" name="Rettangolo 2"/>
          <p:cNvSpPr>
            <a:spLocks noChangeArrowheads="1"/>
          </p:cNvSpPr>
          <p:nvPr/>
        </p:nvSpPr>
        <p:spPr bwMode="auto">
          <a:xfrm>
            <a:off x="285750" y="0"/>
            <a:ext cx="85725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Gesù allora, quando la vide piangere, e piangere anche i Giudei che erano venuti con lei, si commosse </a:t>
            </a:r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profondamente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5516" y="450912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e, molto turbato, domandò: «Dove lo avete posto?». Gli dissero: «Signore, vieni a vedere!». 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26" name="Rettangolo 2"/>
          <p:cNvSpPr>
            <a:spLocks noChangeArrowheads="1"/>
          </p:cNvSpPr>
          <p:nvPr/>
        </p:nvSpPr>
        <p:spPr bwMode="auto">
          <a:xfrm>
            <a:off x="214313" y="0"/>
            <a:ext cx="8643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Gesù scoppiò in pianto. Dissero allora i Giudei: «Guarda come lo amava!».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411760" y="3424704"/>
            <a:ext cx="6429404" cy="3170099"/>
          </a:xfrm>
          <a:prstGeom prst="rect">
            <a:avLst/>
          </a:prstGeom>
          <a:solidFill>
            <a:srgbClr val="146606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Ma alcuni di loro dissero: «Lui, che ha aperto gli occhi al cieco, non poteva anche far sì che costui non morisse?». </a:t>
            </a:r>
            <a:endParaRPr lang="it-IT" sz="40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  <a:endParaRPr lang="it-IT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63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50" name="Rettangolo 2"/>
          <p:cNvSpPr>
            <a:spLocks noChangeArrowheads="1"/>
          </p:cNvSpPr>
          <p:nvPr/>
        </p:nvSpPr>
        <p:spPr bwMode="auto">
          <a:xfrm>
            <a:off x="357188" y="0"/>
            <a:ext cx="85010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Allora Gesù, ancora una volta commosso profondamente, si recò al sepolcro</a:t>
            </a:r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: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667874" y="5445224"/>
            <a:ext cx="78082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era una grotta e contro di essa </a:t>
            </a:r>
          </a:p>
          <a:p>
            <a:pPr lvl="0"/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era posta una pietra. </a:t>
            </a:r>
            <a:endParaRPr lang="it-IT" sz="40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178520" y="134076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Disse Gesù: «Togliete la pietra!». </a:t>
            </a:r>
            <a:endParaRPr lang="it-IT" sz="4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74" name="Rettangolo 2"/>
          <p:cNvSpPr>
            <a:spLocks noChangeArrowheads="1"/>
          </p:cNvSpPr>
          <p:nvPr/>
        </p:nvSpPr>
        <p:spPr bwMode="auto">
          <a:xfrm>
            <a:off x="285750" y="41275"/>
            <a:ext cx="86439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Gli rispose Marta, la sorella del morto: «Signore, manda già cattivo odore: è lì da quattro giorni».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179512" y="4725144"/>
            <a:ext cx="8784976" cy="1938992"/>
          </a:xfrm>
          <a:prstGeom prst="rect">
            <a:avLst/>
          </a:prstGeom>
          <a:solidFill>
            <a:srgbClr val="146606">
              <a:alpha val="52157"/>
            </a:srgbClr>
          </a:solidFill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Le disse Gesù: «Non ti ho detto che, se crederai, vedrai la gloria di Dio?».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1336435" y="3198168"/>
            <a:ext cx="6471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Tolsero dunque la pietra.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498" name="Rettangolo 1"/>
          <p:cNvSpPr>
            <a:spLocks noChangeArrowheads="1"/>
          </p:cNvSpPr>
          <p:nvPr/>
        </p:nvSpPr>
        <p:spPr bwMode="auto">
          <a:xfrm>
            <a:off x="285750" y="58738"/>
            <a:ext cx="85010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Gesù allora alzò gli occhi e disse: «Padre, ti rendo grazie perché mi hai ascoltato.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14282" y="4171"/>
            <a:ext cx="8822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0000"/>
                </a:solidFill>
                <a:latin typeface="Arial Rounded MT Bold" pitchFamily="34" charset="0"/>
              </a:rPr>
              <a:t>Io sapevo che mi dai sempre ascolto, ma l’ho detto per la gente che mi sta attorno, perché credano che tu mi hai mandato».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2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Detto questo, gridò a gran voce: «</a:t>
            </a:r>
            <a:r>
              <a:rPr lang="it-IT" sz="4000" dirty="0">
                <a:solidFill>
                  <a:srgbClr val="FF0000"/>
                </a:solidFill>
                <a:latin typeface="Arial Rounded MT Bold" pitchFamily="34" charset="0"/>
              </a:rPr>
              <a:t>Lazzaro, vieni fuori</a:t>
            </a: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!».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05739" y="4653136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Il morto uscì, i piedi e le mani legati con bende, e il viso avvolto da un sudario. </a:t>
            </a:r>
            <a:endParaRPr lang="it-IT" sz="40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 tuo cuore come fonte hai versato pace in me,</a:t>
            </a:r>
          </a:p>
        </p:txBody>
      </p:sp>
    </p:spTree>
    <p:extLst>
      <p:ext uri="{BB962C8B-B14F-4D97-AF65-F5344CB8AC3E}">
        <p14:creationId xmlns:p14="http://schemas.microsoft.com/office/powerpoint/2010/main" xmlns="" val="17088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995936" y="116632"/>
            <a:ext cx="4968552" cy="1938992"/>
          </a:xfrm>
          <a:prstGeom prst="rect">
            <a:avLst/>
          </a:prstGeom>
          <a:solidFill>
            <a:srgbClr val="146606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Gesù disse loro: </a:t>
            </a:r>
          </a:p>
          <a:p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«Liberatelo e </a:t>
            </a:r>
          </a:p>
          <a:p>
            <a:r>
              <a:rPr lang="it-IT" sz="4000" dirty="0" smtClean="0">
                <a:solidFill>
                  <a:srgbClr val="FF0000"/>
                </a:solidFill>
                <a:latin typeface="Arial Rounded MT Bold" pitchFamily="34" charset="0"/>
              </a:rPr>
              <a:t>lasciatelo andare».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"/>
            <a:ext cx="9144000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546" name="Rettangolo 2"/>
          <p:cNvSpPr>
            <a:spLocks noChangeArrowheads="1"/>
          </p:cNvSpPr>
          <p:nvPr/>
        </p:nvSpPr>
        <p:spPr bwMode="auto">
          <a:xfrm>
            <a:off x="395536" y="2276872"/>
            <a:ext cx="85010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Arial Rounded MT Bold" pitchFamily="34" charset="0"/>
              </a:rPr>
              <a:t>Molti dei Giudei che erano venuti da Maria, alla vista di ciò che egli aveva compiuto, credettero in lui.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 descr="M:\01 Disegni da copiare\AAA Messale foglietti\0366.t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88645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7" t="4215" r="40768" b="40654"/>
          <a:stretch/>
        </p:blipFill>
        <p:spPr bwMode="auto">
          <a:xfrm rot="5400000">
            <a:off x="-1028453" y="1041525"/>
            <a:ext cx="6844930" cy="4788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788933" y="620688"/>
            <a:ext cx="41776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Rinascere </a:t>
            </a:r>
          </a:p>
          <a:p>
            <a:pPr algn="ctr">
              <a:lnSpc>
                <a:spcPct val="150000"/>
              </a:lnSpc>
            </a:pP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 </a:t>
            </a:r>
          </a:p>
          <a:p>
            <a:pPr algn="ctr">
              <a:lnSpc>
                <a:spcPct val="150000"/>
              </a:lnSpc>
            </a:pP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nuova </a:t>
            </a:r>
          </a:p>
          <a:p>
            <a:pPr algn="ctr">
              <a:lnSpc>
                <a:spcPct val="150000"/>
              </a:lnSpc>
            </a:pP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Vita</a:t>
            </a:r>
          </a:p>
        </p:txBody>
      </p:sp>
    </p:spTree>
    <p:extLst>
      <p:ext uri="{BB962C8B-B14F-4D97-AF65-F5344CB8AC3E}">
        <p14:creationId xmlns:p14="http://schemas.microsoft.com/office/powerpoint/2010/main" xmlns="" val="280224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</a:t>
            </a:r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,</a:t>
            </a: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Padre 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onnipotente, </a:t>
            </a:r>
            <a:endParaRPr lang="it-IT" sz="4000" b="1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creatore 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del cielo e della terra; </a:t>
            </a:r>
            <a:endParaRPr lang="it-IT" sz="4000" b="1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e 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in Gesù Cristo, </a:t>
            </a:r>
            <a:endParaRPr lang="it-IT" sz="4000" b="1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suo 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unico Figlio, nostro Signore, </a:t>
            </a:r>
            <a:r>
              <a:rPr lang="it-IT" sz="4000" b="1" u="sng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</a:t>
            </a:r>
            <a:endParaRPr lang="it-IT" sz="4000" b="1" u="sng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u="sng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di </a:t>
            </a:r>
            <a:r>
              <a:rPr lang="it-IT" sz="4000" b="1" u="sng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Spirito Santo, </a:t>
            </a:r>
            <a:endParaRPr lang="it-IT" sz="4000" b="1" u="sng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u="sng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nacque </a:t>
            </a:r>
            <a:r>
              <a:rPr lang="it-IT" sz="4000" b="1" u="sng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da Maria Vergine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endParaRPr lang="it-IT" sz="4000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patì sotto Ponzio Pilato, </a:t>
            </a:r>
          </a:p>
          <a:p>
            <a:pPr algn="just"/>
            <a:r>
              <a:rPr lang="it-IT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terzo giorno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risuscitò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da morte;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salì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al cielo,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siede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alla destra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Dio Padre onnipotente;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là verrà a giudicare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 </a:t>
            </a: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vivi e i morti. </a:t>
            </a:r>
            <a:endParaRPr lang="it-IT" sz="4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1429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Credo nello Spirito Santo,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santa Chiesa cattolica,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</a:t>
            </a: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436096" y="188640"/>
            <a:ext cx="3168352" cy="520142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IL </a:t>
            </a:r>
            <a:endParaRPr lang="it-IT" sz="9600" b="1" cap="all" dirty="0" smtClean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eaLnBrk="0" hangingPunct="0">
              <a:defRPr/>
            </a:pPr>
            <a:endParaRPr lang="it-IT" sz="40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eaLnBrk="0" hangingPunct="0">
              <a:defRPr/>
            </a:pPr>
            <a:r>
              <a:rPr lang="it-IT" sz="9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DISEGNO</a:t>
            </a:r>
            <a:endParaRPr lang="it-IT" sz="9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 descr="http://www.cruzblanca.org/hermanoleon/sem/a/cua/03/samaritana_po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854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71604" y="500042"/>
            <a:ext cx="6143636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 mare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silenzio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voce si alzò</a:t>
            </a:r>
          </a:p>
        </p:txBody>
      </p:sp>
    </p:spTree>
    <p:extLst>
      <p:ext uri="{BB962C8B-B14F-4D97-AF65-F5344CB8AC3E}">
        <p14:creationId xmlns:p14="http://schemas.microsoft.com/office/powerpoint/2010/main" xmlns="" val="24239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142852"/>
            <a:ext cx="8429684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una notte senza confini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luce brillò,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xmlns="" val="41911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da sempre vinci il mondo dal tuo trono di dolore.</a:t>
            </a:r>
          </a:p>
        </p:txBody>
      </p:sp>
    </p:spTree>
    <p:extLst>
      <p:ext uri="{BB962C8B-B14F-4D97-AF65-F5344CB8AC3E}">
        <p14:creationId xmlns:p14="http://schemas.microsoft.com/office/powerpoint/2010/main" xmlns="" val="91446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7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428604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la tua mente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fece splendere le stelle</a:t>
            </a:r>
          </a:p>
        </p:txBody>
      </p:sp>
    </p:spTree>
    <p:extLst>
      <p:ext uri="{BB962C8B-B14F-4D97-AF65-F5344CB8AC3E}">
        <p14:creationId xmlns:p14="http://schemas.microsoft.com/office/powerpoint/2010/main" xmlns="" val="3616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214290"/>
            <a:ext cx="7143768" cy="3046988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le tue mani modellarono la terra,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xmlns="" val="10031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7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285728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calcolato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profondità del cielo</a:t>
            </a:r>
          </a:p>
        </p:txBody>
      </p:sp>
    </p:spTree>
    <p:extLst>
      <p:ext uri="{BB962C8B-B14F-4D97-AF65-F5344CB8AC3E}">
        <p14:creationId xmlns:p14="http://schemas.microsoft.com/office/powerpoint/2010/main" xmlns="" val="17226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00" y="0"/>
            <a:ext cx="6643702" cy="3046988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colorato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ogni fiore della terra,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xmlns="" val="35825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8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142852"/>
            <a:ext cx="735808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nubi e le montagne</a:t>
            </a:r>
          </a:p>
        </p:txBody>
      </p:sp>
    </p:spTree>
    <p:extLst>
      <p:ext uri="{BB962C8B-B14F-4D97-AF65-F5344CB8AC3E}">
        <p14:creationId xmlns:p14="http://schemas.microsoft.com/office/powerpoint/2010/main" xmlns="" val="31612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1472" y="214290"/>
            <a:ext cx="778671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cammino di ogni uomo,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l'avevi fatto anche per me</a:t>
            </a:r>
          </a:p>
        </p:txBody>
      </p:sp>
    </p:spTree>
    <p:extLst>
      <p:ext uri="{BB962C8B-B14F-4D97-AF65-F5344CB8AC3E}">
        <p14:creationId xmlns:p14="http://schemas.microsoft.com/office/powerpoint/2010/main" xmlns="" val="27052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7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a1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ema1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2736</Words>
  <Application>Microsoft Office PowerPoint</Application>
  <PresentationFormat>Presentazione su schermo (4:3)</PresentationFormat>
  <Paragraphs>382</Paragraphs>
  <Slides>166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16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166</vt:i4>
      </vt:variant>
    </vt:vector>
  </HeadingPairs>
  <TitlesOfParts>
    <vt:vector size="184" baseType="lpstr">
      <vt:lpstr>En blanco</vt:lpstr>
      <vt:lpstr>1_En blanco</vt:lpstr>
      <vt:lpstr>Tema di Office</vt:lpstr>
      <vt:lpstr>2_Struttura predefinita</vt:lpstr>
      <vt:lpstr>2_Tema di Office</vt:lpstr>
      <vt:lpstr>1_Tema di Office</vt:lpstr>
      <vt:lpstr>3_En blanco</vt:lpstr>
      <vt:lpstr>6_Tema di Office</vt:lpstr>
      <vt:lpstr>Struttura predefinita</vt:lpstr>
      <vt:lpstr>1_Struttura predefinita</vt:lpstr>
      <vt:lpstr>4_Tema di Office</vt:lpstr>
      <vt:lpstr>12_Tema di Office</vt:lpstr>
      <vt:lpstr>5_En blanco</vt:lpstr>
      <vt:lpstr>Tema1</vt:lpstr>
      <vt:lpstr>1_Tema1</vt:lpstr>
      <vt:lpstr>8_Tema di Office</vt:lpstr>
      <vt:lpstr>Fotografia Photo Editor</vt:lpstr>
      <vt:lpstr>Presentazione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lastModifiedBy>Oreste</cp:lastModifiedBy>
  <cp:revision>190</cp:revision>
  <dcterms:created xsi:type="dcterms:W3CDTF">2004-02-08T06:47:58Z</dcterms:created>
  <dcterms:modified xsi:type="dcterms:W3CDTF">2023-03-25T09:57:02Z</dcterms:modified>
</cp:coreProperties>
</file>